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3" r:id="rId4"/>
    <p:sldId id="273" r:id="rId5"/>
    <p:sldId id="269" r:id="rId6"/>
    <p:sldId id="261" r:id="rId7"/>
    <p:sldId id="270" r:id="rId8"/>
    <p:sldId id="272" r:id="rId9"/>
    <p:sldId id="265" r:id="rId10"/>
    <p:sldId id="274" r:id="rId11"/>
    <p:sldId id="267" r:id="rId12"/>
    <p:sldId id="271" r:id="rId13"/>
    <p:sldId id="275" r:id="rId14"/>
    <p:sldId id="277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6" r:id="rId23"/>
    <p:sldId id="284" r:id="rId24"/>
    <p:sldId id="285" r:id="rId25"/>
    <p:sldId id="288" r:id="rId26"/>
    <p:sldId id="289" r:id="rId27"/>
    <p:sldId id="287" r:id="rId28"/>
    <p:sldId id="290" r:id="rId29"/>
    <p:sldId id="294" r:id="rId30"/>
    <p:sldId id="291" r:id="rId31"/>
    <p:sldId id="292" r:id="rId32"/>
    <p:sldId id="293" r:id="rId33"/>
    <p:sldId id="29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7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7CD58-BBAA-4F87-B843-7C1C5EB1E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96714-351D-4586-98B4-24A6B93D1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8F9A8-CF42-41CF-8E50-195538ED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33BBC-B2BE-45C8-B93F-AD8BFBCB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BBE04-3BA8-40D3-BCF3-D6FF169E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C951-F4C5-4224-9298-4D6F9586C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503283-7ECF-4E44-91CA-1A646573C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ABED9-ED8A-47DF-AB0D-AD23EE87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3D760-92EE-41C0-8D38-C696B06D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62A9A-58BD-4941-9A6D-EC0739BB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45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C661E3-0A96-4E8D-AAB6-99DD63C26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D5318-1311-4058-AE92-3DFED518E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AD0EF-5BCC-478F-BAB0-40A51101E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BF619-8DFF-42CB-BF5E-9EA2DC80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2FEA3-A9C9-4B12-BC46-16BD8C02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7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8EE7-AD15-4CE8-931E-30B790C10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32E4B-D479-4FA2-902E-77792B640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EE96A-341A-4445-9C3E-050F316A1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266A4-F398-4203-AA46-958E427A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417D-FDF1-4EA3-8FCB-66490F80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1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B4B0-808E-4503-977F-79A1F111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D2498-5A1C-4E59-B05D-E0125DEA9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29D8D-3F98-4098-AC34-B4FA26AD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B57E9-E437-4241-9093-5696E093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1687A-38EB-4879-93CF-8259817C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6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AC13-2F2E-43E9-AB7C-F9C8EC06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A5777-B237-4D60-9BF3-2E26689E6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CAB9C-DCC4-4C74-969E-F6D4EB301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39B4B-E94F-4B6D-A1E3-B9FB2B603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4C6FE-BFBA-4F60-80C9-10F9F325E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381F4-FD64-4E52-8992-A351A2DA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4D1F-DA07-4ED8-B0EB-7BD555747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2E040-61D7-4425-B560-D616F3C2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D3912-8C89-4994-B783-B82C43679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2F88A-B658-4117-BC7C-ED4E07363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223FB-5993-4418-8027-FCE6B49EC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CFB19E-D4E2-44D6-A487-571F5E4E1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249A19-DB22-452C-A19B-ADBDA0FB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D50B8E-D982-4728-ACB1-5DB82B4D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6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CEB7-A4B9-4912-802A-7AC1017F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DE5FD-5101-4938-ABB4-4F3504173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86BD4-D66A-49B6-A2E1-3BD965BFC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C63D5-4EE5-427D-BDE6-ACBAF4B6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3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6154D0-4C9B-44FE-96CA-7473FC7A5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357E0-8FC2-46BB-9642-9DD4C278E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1FCCA-77AF-4944-B10A-5007A41D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03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D994-D047-4E90-ABD0-2FB016B72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EB3A9-6FEB-4DE2-A335-DCC3C049F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AFCCA-84E5-4734-9608-7060D7503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3C106-5B47-480B-A815-916CBB0F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33E2E-36DC-42B4-9548-30953C8E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615A7-BE24-4AA4-877B-634B744D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B2EB-14AD-4066-A0F9-4AFCD191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225D5A-295B-433F-AAC3-5619908A6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37E54-3FCB-41AD-9756-36BB999F3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1DB0D-B6C2-491A-A401-8E4B675C6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290DB-C918-41D0-82A5-0B92E912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2CC51-B550-4B15-9556-9EFEC644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210DF-76BF-4A50-898F-0652F61C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17222-E8D3-46F4-97B7-2A80AF8FD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63BE7-21B8-4F06-B37A-B23BC3967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CAB86-0530-4048-BC74-3C39D265DED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B5EF4-F2E4-4979-95F0-034BAD95A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8FC0A-36E6-496D-A889-59C893778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B4346-D76D-49E9-A739-A2880240A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0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D2217-D2C9-4FA4-807D-B86CA3E70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8440" y="1397945"/>
            <a:ext cx="6675120" cy="2031055"/>
          </a:xfrm>
        </p:spPr>
        <p:txBody>
          <a:bodyPr>
            <a:normAutofit/>
          </a:bodyPr>
          <a:lstStyle/>
          <a:p>
            <a:r>
              <a:rPr lang="en-US" sz="4700" dirty="0">
                <a:solidFill>
                  <a:srgbClr val="FFFFFF"/>
                </a:solidFill>
              </a:rPr>
              <a:t>2019 Year in Review for </a:t>
            </a:r>
            <a:br>
              <a:rPr lang="en-US" sz="4700" dirty="0">
                <a:solidFill>
                  <a:srgbClr val="FFFFFF"/>
                </a:solidFill>
              </a:rPr>
            </a:br>
            <a:r>
              <a:rPr lang="en-US" sz="4700" dirty="0">
                <a:solidFill>
                  <a:srgbClr val="FFFFFF"/>
                </a:solidFill>
              </a:rPr>
              <a:t>Living Waters International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93BC2-3365-4FA0-B048-91665E4A4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3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lower garden in front of a building&#10;&#10;Description automatically generated">
            <a:extLst>
              <a:ext uri="{FF2B5EF4-FFF2-40B4-BE49-F238E27FC236}">
                <a16:creationId xmlns:a16="http://schemas.microsoft.com/office/drawing/2014/main" id="{30AF4B20-BBE5-43F4-8466-7357DC977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5" b="7945"/>
          <a:stretch/>
        </p:blipFill>
        <p:spPr>
          <a:xfrm>
            <a:off x="635000" y="-723138"/>
            <a:ext cx="12191980" cy="6857990"/>
          </a:xfrm>
          <a:prstGeom prst="rect">
            <a:avLst/>
          </a:prstGeom>
        </p:spPr>
      </p:pic>
      <p:sp>
        <p:nvSpPr>
          <p:cNvPr id="25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CE12C-0176-4B4B-AF31-EA2C524C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Kindergarten at Ponta do Ouro, Mozambique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474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8B6828-8645-4DA9-80EF-7A0DAA95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 dirty="0">
                <a:latin typeface="+mj-lt"/>
                <a:ea typeface="+mj-ea"/>
                <a:cs typeface="+mj-cs"/>
              </a:rPr>
              <a:t>Street Children’s Home </a:t>
            </a:r>
          </a:p>
        </p:txBody>
      </p:sp>
      <p:pic>
        <p:nvPicPr>
          <p:cNvPr id="8" name="Content Placeholder 7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FA87EAC2-2EAA-4E53-BCFC-616A81D869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Content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B849CC2-22DC-48AB-B14D-62B8A444B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702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807E2B6-E780-44A5-B343-E8B9A6F1A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1776" y="4571423"/>
            <a:ext cx="5208544" cy="177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Kigoma, Tanzania</a:t>
            </a:r>
          </a:p>
        </p:txBody>
      </p:sp>
    </p:spTree>
    <p:extLst>
      <p:ext uri="{BB962C8B-B14F-4D97-AF65-F5344CB8AC3E}">
        <p14:creationId xmlns:p14="http://schemas.microsoft.com/office/powerpoint/2010/main" val="463822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27414-8B5C-4865-96D9-78AD7B81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Teaching moments for the Children</a:t>
            </a:r>
          </a:p>
        </p:txBody>
      </p:sp>
      <p:pic>
        <p:nvPicPr>
          <p:cNvPr id="8" name="Content Placeholder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D235FEC-7D27-480F-89E9-1B4060B1B3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6" name="Content Placeholder 5" descr="A group of people in uniform&#10;&#10;Description automatically generated">
            <a:extLst>
              <a:ext uri="{FF2B5EF4-FFF2-40B4-BE49-F238E27FC236}">
                <a16:creationId xmlns:a16="http://schemas.microsoft.com/office/drawing/2014/main" id="{99F2B445-7F2F-418E-BCAD-6353213465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293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AAB3D57-76BE-4495-AA77-01BE60298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3" b="58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2C07E-3E25-4018-88CB-EC986B02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Igange Vocational Training Centre for the Deaf in the </a:t>
            </a:r>
            <a:b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Tabora Archdiocese of Tanzania</a:t>
            </a: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6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6E8C-8D9B-4402-BA6D-B6C3D544D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/>
              <a:t>Lay leaders of Small Christian Communities from 19 outstations of </a:t>
            </a:r>
            <a:r>
              <a:rPr lang="en-US" sz="3800" dirty="0" err="1"/>
              <a:t>Magiri</a:t>
            </a:r>
            <a:r>
              <a:rPr lang="en-US" sz="3800" dirty="0"/>
              <a:t> Parish gathered for Training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6D7A3A8-BD51-4969-89C7-A42B8CDAB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6313" y="5665510"/>
            <a:ext cx="9426806" cy="7191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Ash Wednesday Celebration at </a:t>
            </a:r>
            <a:r>
              <a:rPr lang="en-US" sz="3200" dirty="0" err="1"/>
              <a:t>Kakulungu</a:t>
            </a:r>
            <a:r>
              <a:rPr lang="en-US" sz="3200" dirty="0"/>
              <a:t> Outstation</a:t>
            </a:r>
          </a:p>
        </p:txBody>
      </p:sp>
      <p:pic>
        <p:nvPicPr>
          <p:cNvPr id="5" name="Content Placeholder 4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F8A41DF7-A458-4ACB-8A8F-0D0526296095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t="10086" r="2" b="2"/>
          <a:stretch/>
        </p:blipFill>
        <p:spPr bwMode="auto">
          <a:xfrm>
            <a:off x="321734" y="473277"/>
            <a:ext cx="5458816" cy="3681174"/>
          </a:xfrm>
          <a:prstGeom prst="rect">
            <a:avLst/>
          </a:prstGeom>
          <a:noFill/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C5B38BF9-E160-49F5-B53C-760F7B08191E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cstate="print"/>
          <a:srcRect t="9884" r="-3" b="-3"/>
          <a:stretch/>
        </p:blipFill>
        <p:spPr bwMode="auto">
          <a:xfrm>
            <a:off x="6411450" y="469133"/>
            <a:ext cx="5458813" cy="3689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9926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26C2-FB4D-45CE-8FFA-A099CA3D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/>
              <a:t>Catechists of Kalumbi outstation of Magiri Parish, Tabora Archdiocese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98B96-E6DB-4264-A574-3685D939F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6313" y="5665510"/>
            <a:ext cx="9426806" cy="71912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with the faithful  and children after Sunday celebration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ED314A-A862-4C9E-AB4E-095F120DC2A7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 cstate="print"/>
          <a:srcRect t="4702" r="1" b="1"/>
          <a:stretch/>
        </p:blipFill>
        <p:spPr bwMode="auto">
          <a:xfrm>
            <a:off x="321734" y="363060"/>
            <a:ext cx="5458816" cy="3901607"/>
          </a:xfrm>
          <a:prstGeom prst="rect">
            <a:avLst/>
          </a:prstGeom>
          <a:noFill/>
        </p:spPr>
      </p:pic>
      <p:cxnSp>
        <p:nvCxnSpPr>
          <p:cNvPr id="39" name="Straight Connector 36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996111D-6689-4C83-8635-A61AEAE99CE1}"/>
              </a:ext>
            </a:extLst>
          </p:cNvPr>
          <p:cNvPicPr/>
          <p:nvPr/>
        </p:nvPicPr>
        <p:blipFill rotWithShape="1">
          <a:blip r:embed="rId3" cstate="print"/>
          <a:srcRect t="4255"/>
          <a:stretch/>
        </p:blipFill>
        <p:spPr bwMode="auto">
          <a:xfrm>
            <a:off x="6411450" y="353910"/>
            <a:ext cx="5458813" cy="3919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7416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ouple of people that are standing in the dirt&#10;&#10;Description automatically generated">
            <a:extLst>
              <a:ext uri="{FF2B5EF4-FFF2-40B4-BE49-F238E27FC236}">
                <a16:creationId xmlns:a16="http://schemas.microsoft.com/office/drawing/2014/main" id="{55C4B950-57B7-4936-8411-22C4BFEAC0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6" name="Content Placeholder 5" descr="A picture containing outdoor, child, young, little&#10;&#10;Description automatically generated">
            <a:extLst>
              <a:ext uri="{FF2B5EF4-FFF2-40B4-BE49-F238E27FC236}">
                <a16:creationId xmlns:a16="http://schemas.microsoft.com/office/drawing/2014/main" id="{92EFD2A9-3D46-430B-88ED-49998A9D0A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b="11863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718B1-8326-45CD-AB39-E107BF2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Mother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Kevina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English Medium Primary School,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Chambogho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village, Same Diocese of  Tanzania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423058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that are standing in the dirt&#10;&#10;Description automatically generated">
            <a:extLst>
              <a:ext uri="{FF2B5EF4-FFF2-40B4-BE49-F238E27FC236}">
                <a16:creationId xmlns:a16="http://schemas.microsoft.com/office/drawing/2014/main" id="{387A21FE-2319-4BA9-875D-826174DD8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21939" b="3939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56D78-78F8-479D-8C08-54B533A8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dirty="0"/>
              <a:t>Supported by the Little Sisters of St Francis of Assisi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18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0C01A8A-FBFA-4B13-B93D-A41143A0FA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4" r="9091" b="741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1" name="Rectangle 2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6D597D-83CB-4EF2-9840-14DEFB46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/>
              <a:t>MSFS Novices Day of First Profession, July 2019, Kibaha, Tanzania</a:t>
            </a:r>
          </a:p>
        </p:txBody>
      </p:sp>
      <p:sp>
        <p:nvSpPr>
          <p:cNvPr id="32" name="Rectangle: Rounded Corners 2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95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9">
            <a:extLst>
              <a:ext uri="{FF2B5EF4-FFF2-40B4-BE49-F238E27FC236}">
                <a16:creationId xmlns:a16="http://schemas.microsoft.com/office/drawing/2014/main" id="{155D7866-985D-4D23-BF0E-72CA30F5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tanding next to a person holding a fish&#10;&#10;Description automatically generated">
            <a:extLst>
              <a:ext uri="{FF2B5EF4-FFF2-40B4-BE49-F238E27FC236}">
                <a16:creationId xmlns:a16="http://schemas.microsoft.com/office/drawing/2014/main" id="{BCEDE058-D174-42DF-84F7-30F5C45A1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b="126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Rectangle 3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731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2756E-C541-412F-9E64-9D7A933D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388" y="4907629"/>
            <a:ext cx="5669280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 Celebration to Follow</a:t>
            </a: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7962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22114" y="5495733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454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B8D8DE7D-5701-4C58-A418-9A5507426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5" b="46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19E78-5A76-4E45-B3DE-FFAEA5B1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5379173"/>
            <a:ext cx="1197864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Society of the Ursulines of Mary Immaculate Congregation formation program in Tanzania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025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3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FS Novices in Fransalianum Kibaha receiving Fr. Johnson FEB 2020">
            <a:hlinkClick r:id="" action="ppaction://media"/>
            <a:extLst>
              <a:ext uri="{FF2B5EF4-FFF2-40B4-BE49-F238E27FC236}">
                <a16:creationId xmlns:a16="http://schemas.microsoft.com/office/drawing/2014/main" id="{8697362E-2EE2-475B-B33C-172531750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595" y="643467"/>
            <a:ext cx="96888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0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ABFD4-3B9C-4DB3-9EA9-9E4B51081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Ulyankulu</a:t>
            </a:r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School for Hutu Refugee Children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1FEDE192-7250-44A4-A590-3BDE69107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268" y="5669280"/>
            <a:ext cx="9427464" cy="72237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St.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Ludovick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Parish, Tabora</a:t>
            </a:r>
          </a:p>
        </p:txBody>
      </p:sp>
      <p:pic>
        <p:nvPicPr>
          <p:cNvPr id="6" name="Content Placeholder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7F476D7-FD14-4E3C-B9A5-9A927975B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32"/>
          <a:stretch/>
        </p:blipFill>
        <p:spPr>
          <a:xfrm>
            <a:off x="609600" y="320749"/>
            <a:ext cx="5212080" cy="385694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group of people in a room&#10;&#10;Description automatically generated">
            <a:extLst>
              <a:ext uri="{FF2B5EF4-FFF2-40B4-BE49-F238E27FC236}">
                <a16:creationId xmlns:a16="http://schemas.microsoft.com/office/drawing/2014/main" id="{45471212-1418-4FFF-89CC-C24424A634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16"/>
          <a:stretch/>
        </p:blipFill>
        <p:spPr>
          <a:xfrm>
            <a:off x="6370320" y="320109"/>
            <a:ext cx="5212080" cy="38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3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5" name="Content Placeholder 4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B5FA7B5A-AF0B-4212-BE7E-07CE976B5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r="-1" b="25974"/>
          <a:stretch/>
        </p:blipFill>
        <p:spPr>
          <a:xfrm>
            <a:off x="20" y="10"/>
            <a:ext cx="12188932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92C5D9-BE88-450D-A15D-150EA9EF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44" y="5202936"/>
            <a:ext cx="9436608" cy="786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</a:rPr>
              <a:t>Daughters of Mary at their </a:t>
            </a:r>
            <a:r>
              <a:rPr lang="en-US" sz="2500" dirty="0" err="1">
                <a:solidFill>
                  <a:schemeClr val="bg1"/>
                </a:solidFill>
              </a:rPr>
              <a:t>Endulen</a:t>
            </a:r>
            <a:r>
              <a:rPr lang="en-US" sz="2500" dirty="0">
                <a:solidFill>
                  <a:schemeClr val="bg1"/>
                </a:solidFill>
              </a:rPr>
              <a:t> Convent in the Ngorongoro Game Reserve in the Arusha Archdiocese of Tanzania</a:t>
            </a:r>
          </a:p>
        </p:txBody>
      </p:sp>
    </p:spTree>
    <p:extLst>
      <p:ext uri="{BB962C8B-B14F-4D97-AF65-F5344CB8AC3E}">
        <p14:creationId xmlns:p14="http://schemas.microsoft.com/office/powerpoint/2010/main" val="3045091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3B33C0-4FF0-491C-AF0B-6386CBCFA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They serve the Masai</a:t>
            </a:r>
          </a:p>
        </p:txBody>
      </p:sp>
      <p:pic>
        <p:nvPicPr>
          <p:cNvPr id="14" name="Content Placeholder 13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15DEA933-0198-47DF-8CD7-1408B0A39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6" r="-4" b="4425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16" name="Content Placeholder 15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3CFFF468-EC14-4ECA-9FD6-408AE8072F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r="-2" b="6064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5492A10-9DC1-411B-83FB-735B243E4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3019" y="4610244"/>
            <a:ext cx="6725232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 a Pastoralist Tribe of Tanzania and Kenya</a:t>
            </a:r>
          </a:p>
        </p:txBody>
      </p:sp>
    </p:spTree>
    <p:extLst>
      <p:ext uri="{BB962C8B-B14F-4D97-AF65-F5344CB8AC3E}">
        <p14:creationId xmlns:p14="http://schemas.microsoft.com/office/powerpoint/2010/main" val="4000245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Trim Kigoma Seminarians" descr="A group of people standing in front of a building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801D1CA-9163-4322-9DC2-60D4163B0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574" y="320040"/>
            <a:ext cx="7827804" cy="430529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EEE43-4BA8-4F22-8D08-EF6D837945F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Seminarians from Kigoma Diocese of Tanzania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C5E9BD2-DE6B-4878-9C79-ECDB64892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10912"/>
            <a:ext cx="6976872" cy="13441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Gathered with other seminarians at conclave in Dar es Salaam</a:t>
            </a:r>
          </a:p>
        </p:txBody>
      </p:sp>
    </p:spTree>
    <p:extLst>
      <p:ext uri="{BB962C8B-B14F-4D97-AF65-F5344CB8AC3E}">
        <p14:creationId xmlns:p14="http://schemas.microsoft.com/office/powerpoint/2010/main" val="1353762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2E6DAB1-29C0-4BA1-AEFF-88AC4F9A16C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4459"/>
          <a:stretch/>
        </p:blipFill>
        <p:spPr bwMode="auto">
          <a:xfrm>
            <a:off x="20" y="10"/>
            <a:ext cx="12191980" cy="4571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D5E9B-7EBD-4684-AD1B-79CB0493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Daughters of St Francis de Sales</a:t>
            </a:r>
            <a:br>
              <a:rPr lang="en-US" sz="2800" dirty="0"/>
            </a:br>
            <a:r>
              <a:rPr lang="en-US" sz="2800" dirty="0"/>
              <a:t>Guardian Angel Nursery School </a:t>
            </a:r>
            <a:br>
              <a:rPr lang="en-US" sz="2800" dirty="0"/>
            </a:br>
            <a:r>
              <a:rPr lang="en-US" sz="2800" dirty="0"/>
              <a:t>Northern Cape Province, South Africa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577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53A4-FAEB-4753-B420-2F7B4B73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95" y="5000951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St. Cyprian Parish of Kakamas in the in the </a:t>
            </a:r>
            <a:r>
              <a:rPr lang="en-US" sz="2800" dirty="0" err="1">
                <a:latin typeface="+mn-lt"/>
              </a:rPr>
              <a:t>Keimoes</a:t>
            </a:r>
            <a:r>
              <a:rPr lang="en-US" sz="2800" dirty="0">
                <a:latin typeface="+mn-lt"/>
              </a:rPr>
              <a:t>-Upington Diocese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7919BA-2A36-463E-8FBA-7C6FB0BE2020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1734" y="389630"/>
            <a:ext cx="5458816" cy="38484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387852-0CB7-4C98-ADBA-3AE3E120A4E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484684" y="321735"/>
            <a:ext cx="5312345" cy="3984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857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677ED-B203-48E1-BBEF-E7891CA8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Play time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D53297-FE0D-4BDE-AAF1-74D6676D35A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6998" r="2" b="3090"/>
          <a:stretch/>
        </p:blipFill>
        <p:spPr bwMode="auto">
          <a:xfrm>
            <a:off x="393308" y="352931"/>
            <a:ext cx="5559480" cy="3749040"/>
          </a:xfrm>
          <a:prstGeom prst="rect">
            <a:avLst/>
          </a:prstGeom>
          <a:noFill/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3FA4FCB-72F0-4386-81E0-15740248500A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cstate="print"/>
          <a:srcRect r="-3" b="9881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9BC6F0B-3BC1-48F9-9A3B-D291DECC1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5336" y="4615840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Meal time</a:t>
            </a:r>
          </a:p>
        </p:txBody>
      </p:sp>
    </p:spTree>
    <p:extLst>
      <p:ext uri="{BB962C8B-B14F-4D97-AF65-F5344CB8AC3E}">
        <p14:creationId xmlns:p14="http://schemas.microsoft.com/office/powerpoint/2010/main" val="2538514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D448A-E5E9-4D47-8BBE-DFDCDA6D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 Therese Sisters of the Child Jesus,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Bukoba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Diocese</a:t>
            </a:r>
          </a:p>
        </p:txBody>
      </p:sp>
      <p:pic>
        <p:nvPicPr>
          <p:cNvPr id="6" name="Content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B7BAA3C9-2151-4CCE-AA08-09138E1CB5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8" name="Content Placeholder 7" descr="A picture containing food&#10;&#10;Description automatically generated">
            <a:extLst>
              <a:ext uri="{FF2B5EF4-FFF2-40B4-BE49-F238E27FC236}">
                <a16:creationId xmlns:a16="http://schemas.microsoft.com/office/drawing/2014/main" id="{4F46B69D-F846-4B0C-8D14-3EBC1B6E85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9" r="37683"/>
          <a:stretch/>
        </p:blipFill>
        <p:spPr>
          <a:xfrm rot="5400000">
            <a:off x="7017392" y="-922074"/>
            <a:ext cx="4253215" cy="609600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527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14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AE16D2-3CE7-4B86-9B36-DDA79F03E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latin typeface="+mn-lt"/>
                <a:ea typeface="+mj-ea"/>
                <a:cs typeface="+mj-cs"/>
              </a:rPr>
              <a:t>Evangelizing Sisters of Mary</a:t>
            </a:r>
          </a:p>
        </p:txBody>
      </p:sp>
      <p:pic>
        <p:nvPicPr>
          <p:cNvPr id="6" name="Content Placeholder 5" descr="A group of people sitting at a park&#10;&#10;Description automatically generated">
            <a:extLst>
              <a:ext uri="{FF2B5EF4-FFF2-40B4-BE49-F238E27FC236}">
                <a16:creationId xmlns:a16="http://schemas.microsoft.com/office/drawing/2014/main" id="{CD00984F-1844-448A-A8E7-70451EA0A178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 bwMode="auto"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noFill/>
        </p:spPr>
      </p:pic>
      <p:pic>
        <p:nvPicPr>
          <p:cNvPr id="5" name="Content Placeholder 4" descr="A group of people sitting at a park&#10;&#10;Description automatically generated">
            <a:extLst>
              <a:ext uri="{FF2B5EF4-FFF2-40B4-BE49-F238E27FC236}">
                <a16:creationId xmlns:a16="http://schemas.microsoft.com/office/drawing/2014/main" id="{EBF1314D-C694-4E9B-90C7-479CCCC8762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8" r="4541" b="-1"/>
          <a:stretch/>
        </p:blipFill>
        <p:spPr bwMode="auto"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2CF025-DD0C-4AA8-A5EB-F2C533F1B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1776" y="4571423"/>
            <a:ext cx="5208544" cy="177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Generalate in Nairobi, Kenya</a:t>
            </a:r>
          </a:p>
        </p:txBody>
      </p:sp>
    </p:spTree>
    <p:extLst>
      <p:ext uri="{BB962C8B-B14F-4D97-AF65-F5344CB8AC3E}">
        <p14:creationId xmlns:p14="http://schemas.microsoft.com/office/powerpoint/2010/main" val="1064868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MI Formees receiving guest Fr. Johnson in Songea_Trim">
            <a:hlinkClick r:id="" action="ppaction://media"/>
            <a:extLst>
              <a:ext uri="{FF2B5EF4-FFF2-40B4-BE49-F238E27FC236}">
                <a16:creationId xmlns:a16="http://schemas.microsoft.com/office/drawing/2014/main" id="{5C8AE058-044D-4AA4-A398-E9D6DEFB3B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067" y="303937"/>
            <a:ext cx="11248845" cy="61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E3B24-0282-435F-8C6F-B4DF3347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Franciscan 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Missionary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Sisters</a:t>
            </a:r>
          </a:p>
        </p:txBody>
      </p:sp>
      <p:sp>
        <p:nvSpPr>
          <p:cNvPr id="36" name="Content Placeholder 7">
            <a:extLst>
              <a:ext uri="{FF2B5EF4-FFF2-40B4-BE49-F238E27FC236}">
                <a16:creationId xmlns:a16="http://schemas.microsoft.com/office/drawing/2014/main" id="{0A3E3D3E-4EE7-480E-B2C7-BDDE750A5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1" y="3948158"/>
            <a:ext cx="3322316" cy="24688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 Holy Eucharist Morogoro, Tanzania</a:t>
            </a:r>
            <a:br>
              <a:rPr lang="en-US" sz="4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FMSE Mother Cordula and members in joy - YouTube" descr="A group of people standing around each other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82B27773-77B2-459B-AF28-3CFB5ADED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" y="1618721"/>
            <a:ext cx="6436548" cy="3620557"/>
          </a:xfrm>
          <a:prstGeom prst="rect">
            <a:avLst/>
          </a:prstGeom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285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E1D80-4177-4F14-914C-7CC29278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dirty="0"/>
              <a:t>Mother </a:t>
            </a:r>
            <a:r>
              <a:rPr lang="en-US" sz="3200" dirty="0" err="1"/>
              <a:t>Cordula</a:t>
            </a:r>
            <a:r>
              <a:rPr lang="en-US" sz="3200" dirty="0"/>
              <a:t> with the FMSE Sisters and statue of St Francis of Assisi</a:t>
            </a:r>
          </a:p>
        </p:txBody>
      </p:sp>
      <p:pic>
        <p:nvPicPr>
          <p:cNvPr id="8" name="Content Placeholder 7" descr="A group of people in a room&#10;&#10;Description automatically generated">
            <a:extLst>
              <a:ext uri="{FF2B5EF4-FFF2-40B4-BE49-F238E27FC236}">
                <a16:creationId xmlns:a16="http://schemas.microsoft.com/office/drawing/2014/main" id="{DF1F4E8B-AEA1-46A7-8EC0-C9E984192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r="1" b="31732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35198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53CFE21E-E719-4116-8686-25728D88E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r="10215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8F6C3-E252-4FEE-8A33-5982661B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Fathers Augustine and Aristidus Celebrating Mass at interior Masai village at Il Bissil, Kenya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855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outdoor, standing, man&#10;&#10;Description automatically generated">
            <a:extLst>
              <a:ext uri="{FF2B5EF4-FFF2-40B4-BE49-F238E27FC236}">
                <a16:creationId xmlns:a16="http://schemas.microsoft.com/office/drawing/2014/main" id="{A7CB06B1-9AA0-4C3D-B4CE-C297CB64A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b="11590"/>
          <a:stretch/>
        </p:blipFill>
        <p:spPr>
          <a:xfrm>
            <a:off x="-1" y="9"/>
            <a:ext cx="12527280" cy="7046585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30FFB-8047-4216-8ADB-0D72E345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Brian Prunty laying the cornerstone for the Primary School at II Bissel, Kenya</a:t>
            </a:r>
            <a:endParaRPr lang="en-US" sz="2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48C385-51A6-4E3C-9A59-37F71BA45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5" y="3417573"/>
            <a:ext cx="4754880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>
                <a:latin typeface="+mj-lt"/>
                <a:cs typeface="Arial" panose="020B0604020202020204" pitchFamily="34" charset="0"/>
              </a:rPr>
              <a:t>with Fathers Mathew and Samy and the local community looking 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27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518BE67A-8E5E-458E-81E9-FBE0E6384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" b="216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C0909-F9B5-4990-BFB8-55C1C1D33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the Classroom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52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92F19-0146-4BFB-B41A-8F671CAB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Kazi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ya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Shambani</a:t>
            </a:r>
            <a:endParaRPr lang="en-US" sz="3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A group of people in a field&#10;&#10;Description automatically generated">
            <a:extLst>
              <a:ext uri="{FF2B5EF4-FFF2-40B4-BE49-F238E27FC236}">
                <a16:creationId xmlns:a16="http://schemas.microsoft.com/office/drawing/2014/main" id="{A99F9FEA-FCBD-4861-BFE4-1BEDFCC00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6" r="2" b="2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6" name="Picture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CFD2B05-DA39-4A2D-BE9F-58FF9834A5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r="-3" b="9356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478E0-9B0B-4BF7-9686-9D8E3364E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5336" y="4615840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Field Work</a:t>
            </a:r>
          </a:p>
        </p:txBody>
      </p:sp>
    </p:spTree>
    <p:extLst>
      <p:ext uri="{BB962C8B-B14F-4D97-AF65-F5344CB8AC3E}">
        <p14:creationId xmlns:p14="http://schemas.microsoft.com/office/powerpoint/2010/main" val="3857305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6AF353-965D-48EE-86C2-0286BAFD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r>
              <a:rPr lang="en-US" sz="2800"/>
              <a:t>Orphans and poor children at Mother Kevina Feeding Center- Kijenge, in the Arusha Archdiocese of Tanzania</a:t>
            </a:r>
          </a:p>
        </p:txBody>
      </p:sp>
      <p:pic>
        <p:nvPicPr>
          <p:cNvPr id="7" name="Content Placeholder 6" descr="A picture containing person, child, little, young&#10;&#10;Description automatically generated">
            <a:extLst>
              <a:ext uri="{FF2B5EF4-FFF2-40B4-BE49-F238E27FC236}">
                <a16:creationId xmlns:a16="http://schemas.microsoft.com/office/drawing/2014/main" id="{3B3B1DCC-117B-490A-B282-AA630AAC4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5187" b="-1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9" name="Content Placeholder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CE49DBD-4FAE-4458-9EFD-8E3DDA1E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 r="1" b="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BCC4803-0A04-41ED-B844-482797068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03502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54129-1FA6-46E6-B077-E43CF3FB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Feeding the chicken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A picture containing person, child, animal, outdoor&#10;&#10;Description automatically generated">
            <a:extLst>
              <a:ext uri="{FF2B5EF4-FFF2-40B4-BE49-F238E27FC236}">
                <a16:creationId xmlns:a16="http://schemas.microsoft.com/office/drawing/2014/main" id="{0102003C-C012-46AE-B20F-88E505E4DD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" r="-4" b="17438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13" name="Content Placeholder 12" descr="A group of people in a garden&#10;&#10;Description automatically generated">
            <a:extLst>
              <a:ext uri="{FF2B5EF4-FFF2-40B4-BE49-F238E27FC236}">
                <a16:creationId xmlns:a16="http://schemas.microsoft.com/office/drawing/2014/main" id="{C6445688-F34D-4784-A81E-60CDF164E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 r="-2" b="9865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8B5333C-5F7C-494D-AA74-546824F32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019" y="4610244"/>
            <a:ext cx="6725232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600" dirty="0"/>
              <a:t>Children tending the garden</a:t>
            </a:r>
          </a:p>
        </p:txBody>
      </p:sp>
    </p:spTree>
    <p:extLst>
      <p:ext uri="{BB962C8B-B14F-4D97-AF65-F5344CB8AC3E}">
        <p14:creationId xmlns:p14="http://schemas.microsoft.com/office/powerpoint/2010/main" val="1684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people in a room&#10;&#10;Description automatically generated">
            <a:extLst>
              <a:ext uri="{FF2B5EF4-FFF2-40B4-BE49-F238E27FC236}">
                <a16:creationId xmlns:a16="http://schemas.microsoft.com/office/drawing/2014/main" id="{20ED20A9-C7D7-4CBA-8221-B95133AAA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0" b="76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D6F253-9838-4FE8-89BB-63C0D1A3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Children at Play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3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392D49-2D2F-4F4E-83E9-79B60047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Catechists training at Ponta do </a:t>
            </a:r>
            <a:r>
              <a:rPr lang="en-US" sz="4000" dirty="0" err="1"/>
              <a:t>Ouro</a:t>
            </a:r>
            <a:r>
              <a:rPr lang="en-US" sz="4000" dirty="0"/>
              <a:t>, Mozambique</a:t>
            </a:r>
          </a:p>
        </p:txBody>
      </p:sp>
      <p:pic>
        <p:nvPicPr>
          <p:cNvPr id="7" name="Content Placeholder 6" descr="A group of people in a room&#10;&#10;Description automatically generated">
            <a:extLst>
              <a:ext uri="{FF2B5EF4-FFF2-40B4-BE49-F238E27FC236}">
                <a16:creationId xmlns:a16="http://schemas.microsoft.com/office/drawing/2014/main" id="{98362ACE-BD7E-4C3F-A62E-818BAA0CB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6" r="6214" b="2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21C047E-AFC5-451A-BCFE-7F469D9FD0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6" r="20756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2433A72-5E10-45A5-A714-6C0703A59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41889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354</Words>
  <Application>Microsoft Office PowerPoint</Application>
  <PresentationFormat>Widescreen</PresentationFormat>
  <Paragraphs>43</Paragraphs>
  <Slides>33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Avenir Next LT Pro</vt:lpstr>
      <vt:lpstr>Calibri</vt:lpstr>
      <vt:lpstr>Calibri Light</vt:lpstr>
      <vt:lpstr>Comic Sans MS</vt:lpstr>
      <vt:lpstr>Tw Cen MT</vt:lpstr>
      <vt:lpstr>Office Theme</vt:lpstr>
      <vt:lpstr>2019 Year in Review for  Living Waters International</vt:lpstr>
      <vt:lpstr>The Society of the Ursulines of Mary Immaculate Congregation formation program in Tanzania</vt:lpstr>
      <vt:lpstr>PowerPoint Presentation</vt:lpstr>
      <vt:lpstr>In the Classroom</vt:lpstr>
      <vt:lpstr>Kazi ya Shambani</vt:lpstr>
      <vt:lpstr>Orphans and poor children at Mother Kevina Feeding Center- Kijenge, in the Arusha Archdiocese of Tanzania</vt:lpstr>
      <vt:lpstr>Feeding the chicken</vt:lpstr>
      <vt:lpstr>Children at Play</vt:lpstr>
      <vt:lpstr>Catechists training at Ponta do Ouro, Mozambique</vt:lpstr>
      <vt:lpstr>Kindergarten at Ponta do Ouro, Mozambique</vt:lpstr>
      <vt:lpstr>Street Children’s Home </vt:lpstr>
      <vt:lpstr>Teaching moments for the Children</vt:lpstr>
      <vt:lpstr>Igange Vocational Training Centre for the Deaf in the  Tabora Archdiocese of Tanzania</vt:lpstr>
      <vt:lpstr>Lay leaders of Small Christian Communities from 19 outstations of Magiri Parish gathered for Training</vt:lpstr>
      <vt:lpstr>Catechists of Kalumbi outstation of Magiri Parish, Tabora Archdiocese</vt:lpstr>
      <vt:lpstr>Mother Kevina English Medium Primary School, Chambogho village, Same Diocese of  Tanzania</vt:lpstr>
      <vt:lpstr>Supported by the Little Sisters of St Francis of Assisi </vt:lpstr>
      <vt:lpstr>MSFS Novices Day of First Profession, July 2019, Kibaha, Tanzania</vt:lpstr>
      <vt:lpstr>The Celebration to Follow</vt:lpstr>
      <vt:lpstr>PowerPoint Presentation</vt:lpstr>
      <vt:lpstr>Ulyankulu School for Hutu Refugee Children</vt:lpstr>
      <vt:lpstr>Daughters of Mary at their Endulen Convent in the Ngorongoro Game Reserve in the Arusha Archdiocese of Tanzania</vt:lpstr>
      <vt:lpstr>They serve the Masai</vt:lpstr>
      <vt:lpstr>Seminarians from Kigoma Diocese of Tanzania</vt:lpstr>
      <vt:lpstr>Daughters of St Francis de Sales Guardian Angel Nursery School  Northern Cape Province, South Africa</vt:lpstr>
      <vt:lpstr>St. Cyprian Parish of Kakamas in the in the Keimoes-Upington Diocese</vt:lpstr>
      <vt:lpstr>Play time</vt:lpstr>
      <vt:lpstr>St Therese Sisters of the Child Jesus, Bukoba Diocese</vt:lpstr>
      <vt:lpstr>Evangelizing Sisters of Mary</vt:lpstr>
      <vt:lpstr>Franciscan Missionary Sisters</vt:lpstr>
      <vt:lpstr>Mother Cordula with the FMSE Sisters and statue of St Francis of Assisi</vt:lpstr>
      <vt:lpstr>Fathers Augustine and Aristidus Celebrating Mass at interior Masai village at Il Bissil, Kenya</vt:lpstr>
      <vt:lpstr>Brian Prunty laying the cornerstone for the Primary School at II Bissel, Kenya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Year in Review for  Living Waters International</dc:title>
  <dc:creator>Stephen Zimmerman</dc:creator>
  <cp:lastModifiedBy>Stephen Zimmerman</cp:lastModifiedBy>
  <cp:revision>2</cp:revision>
  <dcterms:created xsi:type="dcterms:W3CDTF">2020-03-24T14:48:49Z</dcterms:created>
  <dcterms:modified xsi:type="dcterms:W3CDTF">2020-03-24T15:00:40Z</dcterms:modified>
</cp:coreProperties>
</file>